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c2ea6db06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6c2ea6db06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c2ea6db06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c2ea6db06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6c2ea6db06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6c2ea6db06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c2ea6db06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6c2ea6db06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6c2ea6db06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6c2ea6db06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6c2ea6db06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6c2ea6db06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abeebf16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abeebf16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abeebf16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abeebf16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6c2ea6db06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6c2ea6db06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Raytheon Preternship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Konrad Rozanski, Matt Huebner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Left to be done</a:t>
            </a:r>
            <a:endParaRPr/>
          </a:p>
        </p:txBody>
      </p:sp>
      <p:sp>
        <p:nvSpPr>
          <p:cNvPr id="198" name="Google Shape;198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want to add more complex orbits to our project. This would allow us to remove the assumption that the orbit passes directly over the ground station.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Try to incorporate the weather for the longitude and latitude of the ground station as it would affect the signal.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Taking data from an API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Allow for multiple frequencies for the satellite to be inputted.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Improving the look of the GUI and the </a:t>
            </a:r>
            <a:r>
              <a:rPr lang="en"/>
              <a:t>readability</a:t>
            </a:r>
            <a:r>
              <a:rPr lang="en"/>
              <a:t> of the computations.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Implementing Cesium Ion REST API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Raytheon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Raytheon is an aerospace company focussing on satellite communications and military contracting.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lot of work at Raytheon is focussed around telemetry, sensors, and signal processing.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For the military contracting, Raytheon develops missiles, radar systems, and other various defence systems.</a:t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2475" y="3134095"/>
            <a:ext cx="2797225" cy="190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25" y="3201373"/>
            <a:ext cx="5834952" cy="1583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Mentor: John Mallinger</a:t>
            </a:r>
            <a:endParaRPr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JPSS(Joint Polar Satellite System)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 project designed to monitor global environmental conditions and collect and disseminate data related to weather, atmosphere, and the oceans.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Essentially the project is to incorporate a large constellation of satellites with  associated ground stations to </a:t>
            </a:r>
            <a:r>
              <a:rPr lang="en"/>
              <a:t>receive</a:t>
            </a:r>
            <a:r>
              <a:rPr lang="en"/>
              <a:t> data.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This project allows quick detection of incoming natural disasters.</a:t>
            </a:r>
            <a:endParaRPr/>
          </a:p>
        </p:txBody>
      </p:sp>
      <p:pic>
        <p:nvPicPr>
          <p:cNvPr id="150" name="Google Shape;15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8650" y="51400"/>
            <a:ext cx="1598800" cy="159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Project</a:t>
            </a:r>
            <a:endParaRPr/>
          </a:p>
        </p:txBody>
      </p:sp>
      <p:sp>
        <p:nvSpPr>
          <p:cNvPr id="156" name="Google Shape;156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Mr. Mallinger thought a project to determine ground station satellite specifications would allow us to better see the nature of his work.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Currently we are operating under a number of assumptions to make this work.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Inputs: altitude of satellite, latitude and longitude for ground station, and the satellites frequency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Output: length of antenna and diameter of the dish.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4825" y="3073475"/>
            <a:ext cx="3520625" cy="1828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7000" y="3073474"/>
            <a:ext cx="3297431" cy="182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</a:t>
            </a:r>
            <a:endParaRPr/>
          </a:p>
        </p:txBody>
      </p:sp>
      <p:sp>
        <p:nvSpPr>
          <p:cNvPr id="164" name="Google Shape;164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</a:t>
            </a:r>
            <a:endParaRPr/>
          </a:p>
        </p:txBody>
      </p:sp>
      <p:sp>
        <p:nvSpPr>
          <p:cNvPr id="171" name="Google Shape;171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6" name="Google Shape;18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850" y="84850"/>
            <a:ext cx="8842277" cy="497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topics incorporated into the project</a:t>
            </a:r>
            <a:endParaRPr/>
          </a:p>
        </p:txBody>
      </p:sp>
      <p:sp>
        <p:nvSpPr>
          <p:cNvPr id="192" name="Google Shape;192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Object Oriented Programming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 GUI needs </a:t>
            </a:r>
            <a:r>
              <a:rPr lang="en"/>
              <a:t>objects</a:t>
            </a:r>
            <a:r>
              <a:rPr lang="en"/>
              <a:t> that wait for different events to work properly.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 computations class models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Utilizing 3rd Party Libraries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Parsing Input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